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FC0-7E5B-4B21-88CF-58381E1BBE87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38B1-033F-42FA-B982-69BF043CA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FC0-7E5B-4B21-88CF-58381E1BBE87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38B1-033F-42FA-B982-69BF043CA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FC0-7E5B-4B21-88CF-58381E1BBE87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38B1-033F-42FA-B982-69BF043CA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FC0-7E5B-4B21-88CF-58381E1BBE87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38B1-033F-42FA-B982-69BF043CA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FC0-7E5B-4B21-88CF-58381E1BBE87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38B1-033F-42FA-B982-69BF043CA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FC0-7E5B-4B21-88CF-58381E1BBE87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38B1-033F-42FA-B982-69BF043CA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FC0-7E5B-4B21-88CF-58381E1BBE87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38B1-033F-42FA-B982-69BF043CA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FC0-7E5B-4B21-88CF-58381E1BBE87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38B1-033F-42FA-B982-69BF043CA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FC0-7E5B-4B21-88CF-58381E1BBE87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38B1-033F-42FA-B982-69BF043CA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FC0-7E5B-4B21-88CF-58381E1BBE87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38B1-033F-42FA-B982-69BF043CA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FC0-7E5B-4B21-88CF-58381E1BBE87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38B1-033F-42FA-B982-69BF043CA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FFC0-7E5B-4B21-88CF-58381E1BBE87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38B1-033F-42FA-B982-69BF043CAB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eautynewsnyc.com/wp-content/uploads/2006/03/VictorianCou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0"/>
            <a:ext cx="4191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4.bp.blogspot.com/_fPoWZ33QqG4/TUnv55Z5dDI/AAAAAAAAHiA/IydKBpEyzXw/s1600/Victorian+Romantic+Cou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687167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3.bp.blogspot.com/_E_o_0Bdm4GA/TN2GJszJsEI/AAAAAAABCqE/NGQfGw8ByRs/s1600/Victorian%2Bmother%2Band%2Bher%2Bdaughter%2Bor%2B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81000"/>
            <a:ext cx="5000625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lcmh.com/upload/images/famil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470775" cy="5976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cdn.sheknows.com/articles/2010/09/working-mother-with-bab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90600"/>
            <a:ext cx="67606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3.bp.blogspot.com/-C5udsHO_1I8/UHe2-BQA8MI/AAAAAAAAAJc/vk24brmqHRA/s1600/stayathomed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14400"/>
            <a:ext cx="7122898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http://austin-sahds.tripod.com/asahd-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Heyden</dc:creator>
  <cp:lastModifiedBy>Emily Heyden</cp:lastModifiedBy>
  <cp:revision>3</cp:revision>
  <dcterms:created xsi:type="dcterms:W3CDTF">2013-03-01T01:20:41Z</dcterms:created>
  <dcterms:modified xsi:type="dcterms:W3CDTF">2013-03-01T01:41:45Z</dcterms:modified>
</cp:coreProperties>
</file>