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6204-8302-4F04-8F2F-68271E30C3F3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D19D-FCFA-4671-9D83-7FD8985ED4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6204-8302-4F04-8F2F-68271E30C3F3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D19D-FCFA-4671-9D83-7FD8985ED4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6204-8302-4F04-8F2F-68271E30C3F3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D19D-FCFA-4671-9D83-7FD8985ED4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6204-8302-4F04-8F2F-68271E30C3F3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D19D-FCFA-4671-9D83-7FD8985ED4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6204-8302-4F04-8F2F-68271E30C3F3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D19D-FCFA-4671-9D83-7FD8985ED4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6204-8302-4F04-8F2F-68271E30C3F3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D19D-FCFA-4671-9D83-7FD8985ED4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6204-8302-4F04-8F2F-68271E30C3F3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D19D-FCFA-4671-9D83-7FD8985ED4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6204-8302-4F04-8F2F-68271E30C3F3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D19D-FCFA-4671-9D83-7FD8985ED4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6204-8302-4F04-8F2F-68271E30C3F3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D19D-FCFA-4671-9D83-7FD8985ED4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6204-8302-4F04-8F2F-68271E30C3F3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D19D-FCFA-4671-9D83-7FD8985ED4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6204-8302-4F04-8F2F-68271E30C3F3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5D19D-FCFA-4671-9D83-7FD8985ED4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06204-8302-4F04-8F2F-68271E30C3F3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5D19D-FCFA-4671-9D83-7FD8985ED4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VOflzLGKCc" TargetMode="External"/><Relationship Id="rId2" Type="http://schemas.openxmlformats.org/officeDocument/2006/relationships/hyperlink" Target="http://www.youtube.com/watch?v=yNAOHtmy4j0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youtube.com/watch?v=HjxnI9TsWL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encrypted-tbn3.gstatic.com/images?q=tbn:ANd9GcQTiV3FApw2hQMz-kbJ-NLfqlAGjeyo_VbiA7DsHuGDy_ancfd-v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806825" cy="6031040"/>
          </a:xfrm>
          <a:prstGeom prst="rect">
            <a:avLst/>
          </a:prstGeom>
          <a:noFill/>
        </p:spPr>
      </p:pic>
      <p:pic>
        <p:nvPicPr>
          <p:cNvPr id="16388" name="Picture 4" descr="http://img2.etsystatic.com/000/0/5880014/il_570xN.35165908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203734"/>
            <a:ext cx="4648200" cy="66542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://img.auctiva.com/imgdata/1/0/7/5/5/4/webimg/35467972_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6096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2.squidoocdn.com/resize/squidoo_images/-1/lens19803733_1348769152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0"/>
            <a:ext cx="549519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hlinkClick r:id="rId2"/>
              </a:rPr>
              <a:t>http://www.youtube.com/watch?v=yNAOHtmy4j0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 dance craze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  <a:hlinkClick r:id="rId3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ea typeface="Calibri" pitchFamily="34" charset="0"/>
              <a:cs typeface="Times New Roman" pitchFamily="18" charset="0"/>
              <a:hlinkClick r:id="rId3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hlinkClick r:id="rId3"/>
              </a:rPr>
              <a:t>http://www.youtube.com/watch?v=kVOflzLGKCc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quick overview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  <a:hlinkClick r:id="rId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ea typeface="Calibri" pitchFamily="34" charset="0"/>
              <a:cs typeface="Times New Roman" pitchFamily="18" charset="0"/>
              <a:hlinkClick r:id="rId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  <a:hlinkClick r:id="rId4"/>
              </a:rPr>
              <a:t>http://www.youtube.com/watch?v=HjxnI9TsWL4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music of the 1920’s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lsciblogs.baruch.cuny.edu/his1005/files/2010/06/flappers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951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mentalfloss.com/sites/default/files/454MarieProvost_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0"/>
            <a:ext cx="514247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4.bp.blogspot.com/_cFXa40H0Opc/TKXWLIYQNpI/AAAAAAAAAKQ/YwXWgXMvohU/s1600/WomenHarlemRen_HarlemFlapper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0"/>
            <a:ext cx="474055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2.bp.blogspot.com/-wDfPEjtOCKg/Tai1nsR549I/AAAAAAAACfg/6_4pZHmLbaM/s1600/Women_in_the_1920s_-_Flat_Rock_Or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encrypted-tbn0.gstatic.com/images?q=tbn:ANd9GcRjWbNciFcFIMAA8rt0Sw7Q-L630ErrHkEVJ99nFDlBDMZhF6T9d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114800" cy="5252058"/>
          </a:xfrm>
          <a:prstGeom prst="rect">
            <a:avLst/>
          </a:prstGeom>
          <a:noFill/>
        </p:spPr>
      </p:pic>
      <p:pic>
        <p:nvPicPr>
          <p:cNvPr id="17412" name="Picture 4" descr="http://people.hofstra.edu/geotrans/eng/ch2en/conc2en/img/assemblyf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05250" y="2505074"/>
            <a:ext cx="5238750" cy="4352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aipetcher.files.wordpress.com/2011/01/ford-assembly-lin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143000"/>
            <a:ext cx="6422570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mavericktheater.com/assets/images/Speakeasy-Bar-photo0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374621" cy="4060825"/>
          </a:xfrm>
          <a:prstGeom prst="rect">
            <a:avLst/>
          </a:prstGeom>
          <a:noFill/>
        </p:spPr>
      </p:pic>
      <p:pic>
        <p:nvPicPr>
          <p:cNvPr id="4" name="Picture 2" descr="http://static.ddmcdn.com/gif/prohibition-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2896743"/>
            <a:ext cx="5638800" cy="39612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://images.wisconsinhistory.org/700003030021/0303000461-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2376551"/>
            <a:ext cx="5410200" cy="4481449"/>
          </a:xfrm>
          <a:prstGeom prst="rect">
            <a:avLst/>
          </a:prstGeom>
          <a:noFill/>
        </p:spPr>
      </p:pic>
      <p:pic>
        <p:nvPicPr>
          <p:cNvPr id="4" name="Picture 4" descr="http://upload.wikimedia.org/wikipedia/commons/thumb/d/d5/5_Prohibition_Disposal(9).jpg/220px-5_Prohibition_Disposal(9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699097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17</Words>
  <Application>Microsoft Office PowerPoint</Application>
  <PresentationFormat>On-screen Show (4:3)</PresentationFormat>
  <Paragraphs>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Emily Heyden</dc:creator>
  <cp:lastModifiedBy>Emily Heyden</cp:lastModifiedBy>
  <cp:revision>4</cp:revision>
  <dcterms:created xsi:type="dcterms:W3CDTF">2013-02-08T02:17:41Z</dcterms:created>
  <dcterms:modified xsi:type="dcterms:W3CDTF">2013-02-08T02:54:11Z</dcterms:modified>
</cp:coreProperties>
</file>